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6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08B0-0354-4F8F-AB07-9B8CEB8718CB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0AB3-79E8-4475-A7C9-7952EB6F21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202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08B0-0354-4F8F-AB07-9B8CEB8718CB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0AB3-79E8-4475-A7C9-7952EB6F21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680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08B0-0354-4F8F-AB07-9B8CEB8718CB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0AB3-79E8-4475-A7C9-7952EB6F21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27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08B0-0354-4F8F-AB07-9B8CEB8718CB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0AB3-79E8-4475-A7C9-7952EB6F21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309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08B0-0354-4F8F-AB07-9B8CEB8718CB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0AB3-79E8-4475-A7C9-7952EB6F21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876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08B0-0354-4F8F-AB07-9B8CEB8718CB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0AB3-79E8-4475-A7C9-7952EB6F21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295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08B0-0354-4F8F-AB07-9B8CEB8718CB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0AB3-79E8-4475-A7C9-7952EB6F21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25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08B0-0354-4F8F-AB07-9B8CEB8718CB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0AB3-79E8-4475-A7C9-7952EB6F21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178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08B0-0354-4F8F-AB07-9B8CEB8718CB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0AB3-79E8-4475-A7C9-7952EB6F21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36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08B0-0354-4F8F-AB07-9B8CEB8718CB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0AB3-79E8-4475-A7C9-7952EB6F21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572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08B0-0354-4F8F-AB07-9B8CEB8718CB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0AB3-79E8-4475-A7C9-7952EB6F21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17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008B0-0354-4F8F-AB07-9B8CEB8718CB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30AB3-79E8-4475-A7C9-7952EB6F21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390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Bloeiende kamerplanten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10 stuks</a:t>
            </a:r>
          </a:p>
          <a:p>
            <a:r>
              <a:rPr lang="nl-NL" dirty="0" smtClean="0"/>
              <a:t>Periode 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6623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Rhipsalis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539750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  <a:latin typeface="Times New Roman" pitchFamily="18" charset="0"/>
              </a:rPr>
              <a:t>paascactus</a:t>
            </a:r>
            <a:endParaRPr lang="nl-NL" altLang="nl-NL" sz="2400">
              <a:latin typeface="Times New Roman" pitchFamily="18" charset="0"/>
            </a:endParaRP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1331913" y="1341438"/>
          <a:ext cx="7056437" cy="454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afbeelding" r:id="rId3" imgW="4200000" imgH="2704762" progId="Paint.Picture">
                  <p:embed/>
                </p:oleObj>
              </mc:Choice>
              <mc:Fallback>
                <p:oleObj name="Bitmapafbeelding" r:id="rId3" imgW="4200000" imgH="27047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341438"/>
                        <a:ext cx="7056437" cy="454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533400" y="1127125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latin typeface="Times New Roman" pitchFamily="18" charset="0"/>
              </a:rPr>
              <a:t>CACTACEAE</a:t>
            </a:r>
            <a:endParaRPr lang="nl-NL" alt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9058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utoUpdateAnimBg="0"/>
      <p:bldP spid="72707" grpId="0" autoUpdateAnimBg="0"/>
      <p:bldP spid="7270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Rhododendron cultivars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924300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  <a:latin typeface="Times New Roman" pitchFamily="18" charset="0"/>
              </a:rPr>
              <a:t>genoemd naar Sims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50825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  <a:latin typeface="Times New Roman" pitchFamily="18" charset="0"/>
              </a:rPr>
              <a:t>Indische azalea</a:t>
            </a:r>
            <a:endParaRPr lang="nl-NL" altLang="nl-NL" sz="2400">
              <a:latin typeface="Times New Roman" pitchFamily="18" charset="0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33400" y="9906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latin typeface="Times New Roman" pitchFamily="18" charset="0"/>
              </a:rPr>
              <a:t>ERICACEAE</a:t>
            </a:r>
            <a:endParaRPr lang="nl-NL" alt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45062" name="Picture 6" descr="azalee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1196975"/>
            <a:ext cx="4352925" cy="4824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28401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utoUpdateAnimBg="0"/>
      <p:bldP spid="74755" grpId="0" autoUpdateAnimBg="0"/>
      <p:bldP spid="74756" grpId="0" autoUpdateAnimBg="0"/>
      <p:bldP spid="7475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Ardisia </a:t>
            </a:r>
          </a:p>
        </p:txBody>
      </p:sp>
      <p:pic>
        <p:nvPicPr>
          <p:cNvPr id="8195" name="Picture 7" descr="ardisia_crenata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700213"/>
            <a:ext cx="3311525" cy="331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-1692275" y="58769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  <a:latin typeface="Times New Roman" pitchFamily="18" charset="0"/>
              </a:rPr>
              <a:t>gekarteld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33400" y="990600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latin typeface="Times New Roman" pitchFamily="18" charset="0"/>
              </a:rPr>
              <a:t>MYRSINACEAE</a:t>
            </a:r>
            <a:endParaRPr lang="nl-NL" alt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8198" name="Picture 10" descr="ardisia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341438"/>
            <a:ext cx="3413125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06117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6" grpId="0" autoUpdateAnimBg="0"/>
      <p:bldP spid="1331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Capsicum annuum</a:t>
            </a:r>
          </a:p>
        </p:txBody>
      </p:sp>
      <p:pic>
        <p:nvPicPr>
          <p:cNvPr id="13315" name="Picture 3" descr="Capsicum_annuum_2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68413"/>
            <a:ext cx="6985000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979613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  <a:latin typeface="Times New Roman" pitchFamily="18" charset="0"/>
              </a:rPr>
              <a:t>eenjarig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95288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  <a:latin typeface="Times New Roman" pitchFamily="18" charset="0"/>
              </a:rPr>
              <a:t>Spaanse peper</a:t>
            </a:r>
            <a:endParaRPr lang="nl-NL" altLang="nl-NL" sz="2400">
              <a:latin typeface="Times New Roman" pitchFamily="18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latin typeface="Times New Roman" pitchFamily="18" charset="0"/>
              </a:rPr>
              <a:t>SOLANACEAE</a:t>
            </a:r>
            <a:endParaRPr lang="nl-NL" alt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1284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2" grpId="0" autoUpdateAnimBg="0"/>
      <p:bldP spid="22533" grpId="0" autoUpdateAnimBg="0"/>
      <p:bldP spid="2253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Clivia miniata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-2171700" y="60213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  <a:latin typeface="Times New Roman" pitchFamily="18" charset="0"/>
              </a:rPr>
              <a:t>menierood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95288" y="56610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  <a:latin typeface="Times New Roman" pitchFamily="18" charset="0"/>
              </a:rPr>
              <a:t>Clivia</a:t>
            </a:r>
            <a:endParaRPr lang="nl-NL" altLang="nl-NL" sz="2400">
              <a:latin typeface="Times New Roman" pitchFamily="18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187450" y="692150"/>
            <a:ext cx="3810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latin typeface="Times New Roman" pitchFamily="18" charset="0"/>
              </a:rPr>
              <a:t>AMARYLLIDACEAE</a:t>
            </a:r>
            <a:endParaRPr lang="nl-NL" alt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16390" name="Picture 8" descr="clivia-miniata-maceta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981075"/>
            <a:ext cx="4841875" cy="5472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20291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2" grpId="0" autoUpdateAnimBg="0"/>
      <p:bldP spid="27653" grpId="0" autoUpdateAnimBg="0"/>
      <p:bldP spid="2765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Erica gracilis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-2773363" y="5661025"/>
            <a:ext cx="43434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  <a:latin typeface="Times New Roman" pitchFamily="18" charset="0"/>
              </a:rPr>
              <a:t>sierlijk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23850" y="5084763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  <a:latin typeface="Times New Roman" pitchFamily="18" charset="0"/>
              </a:rPr>
              <a:t>kamerheide</a:t>
            </a:r>
            <a:endParaRPr lang="nl-NL" altLang="nl-NL" sz="2400">
              <a:latin typeface="Times New Roman" pitchFamily="18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latin typeface="Times New Roman" pitchFamily="18" charset="0"/>
              </a:rPr>
              <a:t>ERICACEAE</a:t>
            </a:r>
            <a:endParaRPr lang="nl-NL" alt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20486" name="Picture 7" descr="erica_gracili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981075"/>
            <a:ext cx="5473700" cy="547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20420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20" grpId="0" autoUpdateAnimBg="0"/>
      <p:bldP spid="34821" grpId="0" autoUpdateAnimBg="0"/>
      <p:bldP spid="3482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Euphorbia milii</a:t>
            </a:r>
          </a:p>
        </p:txBody>
      </p:sp>
      <p:pic>
        <p:nvPicPr>
          <p:cNvPr id="21507" name="Picture 3" descr="%5CITEM_IMAGES%5CEuphorba%20Milii%5CEuphorbia%20milii%20Hel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052513"/>
            <a:ext cx="5618162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987675" y="60213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  <a:latin typeface="Times New Roman" pitchFamily="18" charset="0"/>
              </a:rPr>
              <a:t>genoemd naar Milius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50825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  <a:latin typeface="Times New Roman" pitchFamily="18" charset="0"/>
              </a:rPr>
              <a:t>Christusdoorn</a:t>
            </a:r>
            <a:endParaRPr lang="nl-NL" altLang="nl-NL" sz="2400">
              <a:latin typeface="Times New Roman" pitchFamily="18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latin typeface="Times New Roman" pitchFamily="18" charset="0"/>
              </a:rPr>
              <a:t>EUPHORBIACEAE</a:t>
            </a:r>
            <a:endParaRPr lang="nl-NL" alt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18703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4" grpId="0" autoUpdateAnimBg="0"/>
      <p:bldP spid="35845" grpId="0" autoUpdateAnimBg="0"/>
      <p:bldP spid="3584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Euphorbia pulcherrima</a:t>
            </a:r>
          </a:p>
        </p:txBody>
      </p:sp>
      <p:pic>
        <p:nvPicPr>
          <p:cNvPr id="22531" name="Picture 3" descr="Euphor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25538"/>
            <a:ext cx="6792912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84213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  <a:latin typeface="Times New Roman" pitchFamily="18" charset="0"/>
              </a:rPr>
              <a:t>allerschoonst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39750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  <a:latin typeface="Times New Roman" pitchFamily="18" charset="0"/>
              </a:rPr>
              <a:t>kerstster</a:t>
            </a:r>
            <a:endParaRPr lang="nl-NL" altLang="nl-NL" sz="2400">
              <a:latin typeface="Times New Roman" pitchFamily="18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latin typeface="Times New Roman" pitchFamily="18" charset="0"/>
              </a:rPr>
              <a:t>EUPHORBIACEAE</a:t>
            </a:r>
            <a:endParaRPr lang="nl-NL" alt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700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8" grpId="0" autoUpdateAnimBg="0"/>
      <p:bldP spid="36869" grpId="0" autoUpdateAnimBg="0"/>
      <p:bldP spid="3687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Hoya bella</a:t>
            </a:r>
          </a:p>
        </p:txBody>
      </p:sp>
      <p:pic>
        <p:nvPicPr>
          <p:cNvPr id="27651" name="Picture 8" descr="179a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765175"/>
            <a:ext cx="4321175" cy="3943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500563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  <a:latin typeface="Times New Roman" pitchFamily="18" charset="0"/>
              </a:rPr>
              <a:t>schoon, mooi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611188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  <a:latin typeface="Times New Roman" pitchFamily="18" charset="0"/>
              </a:rPr>
              <a:t>kleine wasbloem</a:t>
            </a:r>
            <a:endParaRPr lang="nl-NL" altLang="nl-NL" sz="2400">
              <a:latin typeface="Times New Roman" pitchFamily="18" charset="0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latin typeface="Times New Roman" pitchFamily="18" charset="0"/>
              </a:rPr>
              <a:t>ASCLPIACEAE</a:t>
            </a:r>
            <a:endParaRPr lang="nl-NL" alt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27655" name="Picture 11" descr="Hoya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2852738"/>
            <a:ext cx="3708400" cy="278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7747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8" grpId="0" autoUpdateAnimBg="0"/>
      <p:bldP spid="47109" grpId="0" autoUpdateAnimBg="0"/>
      <p:bldP spid="4711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Primula obconica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059113" y="59499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  <a:latin typeface="Times New Roman" pitchFamily="18" charset="0"/>
              </a:rPr>
              <a:t>omgekeerd kegelvormig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250825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  <a:latin typeface="Times New Roman" pitchFamily="18" charset="0"/>
              </a:rPr>
              <a:t>kamerprimula</a:t>
            </a:r>
            <a:endParaRPr lang="nl-NL" altLang="nl-NL" sz="2400">
              <a:latin typeface="Times New Roman" pitchFamily="18" charset="0"/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latin typeface="Times New Roman" pitchFamily="18" charset="0"/>
              </a:rPr>
              <a:t>PRIMULACEAE</a:t>
            </a:r>
            <a:endParaRPr lang="nl-NL" alt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41990" name="Picture 8" descr="primula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125538"/>
            <a:ext cx="5688013" cy="4713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95218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utoUpdateAnimBg="0"/>
      <p:bldP spid="68612" grpId="0" autoUpdateAnimBg="0"/>
      <p:bldP spid="68613" grpId="0" autoUpdateAnimBg="0"/>
      <p:bldP spid="68614" grpId="0" autoUpdateAnimBg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62</Words>
  <Application>Microsoft Office PowerPoint</Application>
  <PresentationFormat>Diavoorstelling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3" baseType="lpstr">
      <vt:lpstr>Kantoorthema</vt:lpstr>
      <vt:lpstr>Bitmapafbeelding</vt:lpstr>
      <vt:lpstr>Bloeiende kamerplanten</vt:lpstr>
      <vt:lpstr>Ardisia </vt:lpstr>
      <vt:lpstr>Capsicum annuum</vt:lpstr>
      <vt:lpstr>Clivia miniata</vt:lpstr>
      <vt:lpstr>Erica gracilis</vt:lpstr>
      <vt:lpstr>Euphorbia milii</vt:lpstr>
      <vt:lpstr>Euphorbia pulcherrima</vt:lpstr>
      <vt:lpstr>Hoya bella</vt:lpstr>
      <vt:lpstr>Primula obconica</vt:lpstr>
      <vt:lpstr>Rhipsalis</vt:lpstr>
      <vt:lpstr>Rhododendron cultivars</vt:lpstr>
    </vt:vector>
  </TitlesOfParts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Bloeiende kamerplanten</dc:title>
  <dc:creator>Bianca Harink</dc:creator>
  <cp:lastModifiedBy>Bianca Harink</cp:lastModifiedBy>
  <cp:revision>1</cp:revision>
  <dcterms:created xsi:type="dcterms:W3CDTF">2015-11-03T08:05:50Z</dcterms:created>
  <dcterms:modified xsi:type="dcterms:W3CDTF">2015-11-03T08:08:42Z</dcterms:modified>
</cp:coreProperties>
</file>